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257" r:id="rId3"/>
    <p:sldId id="266" r:id="rId4"/>
    <p:sldId id="27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8" autoAdjust="0"/>
    <p:restoredTop sz="91862" autoAdjust="0"/>
  </p:normalViewPr>
  <p:slideViewPr>
    <p:cSldViewPr snapToGrid="0">
      <p:cViewPr varScale="1">
        <p:scale>
          <a:sx n="104" d="100"/>
          <a:sy n="104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719F5-76D8-4858-A620-A11B5BF7EA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4EB0D-0FDA-43C8-AADF-73A2CB8AA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5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F4EB0D-0FDA-43C8-AADF-73A2CB8AA8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9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91574-1215-4E85-B9CA-5AB1B321F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E0866-6B1A-47E9-B27B-F92AD6F8E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11048-22E9-4083-869C-FAD8ECC4B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AB764-B597-4D26-A98B-A8578EA8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49590-F49A-4F6C-8233-7A4087E4E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9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6C91-6FEC-4234-9549-12DE277CE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70FE26-E0B5-4BCA-B460-17B0B5A2C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7F497-B07F-4DC5-BFBD-E858CED62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26C8C-494E-48C3-8C58-07EC777C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EB2FF-3CB0-4E90-94B8-C2ED1661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1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B92DDA-2B89-45CF-A34C-6010AC18A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38D75-81DE-4E60-8622-2A2C4234C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6A9D8-6C5C-4899-8FFA-9E260FB3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F21BE-EA76-4627-89CE-450E38171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EDC44-72BF-4B31-9B02-85D414B8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302CA-055A-471A-8B11-524BF879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791CB-08C3-4164-BEA2-D03F0D82C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425E1-7360-4FEC-BAA8-84997B317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89565-41D3-45C9-A0B8-E576EC315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838B5-5922-4F24-BCF7-B9541872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08FCA-8178-43E2-8F24-B3CAC1CD0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92458-D3D2-4B86-9CDE-FBA4E2A9F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FE8A3-CD56-4D0E-ADB8-5850966ED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A9BE7-11EA-4637-9049-DC97DD90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0EE46-52DB-45E6-9ED3-68323E47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1F4B5-91C5-47C2-A697-E3FB28FE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69CE8-B0F8-45F4-A5C4-C727A64EDC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BEEC4-CA22-4628-A5DB-FD5E09F43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88C872-A788-43D5-A6A8-80CA9D64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AEAF4-514D-4DB1-93DE-07B212FB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66FC9-1797-4EC2-A13F-1CABEF7C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9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8FF0A-75F7-4F7C-955A-80AADC538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7C602-C317-4ACC-8A2E-34AEC166E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710BC-EAC4-4FD1-8A0F-1BE27005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8E19F-6475-49FD-8E79-3623DE722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23D5C5-AD2F-4285-ABC9-62960078F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4B1761-D013-49CF-874E-93FA87F28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46810-C53A-49B8-A4C4-C0AC0A95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97363E-181A-4E52-8107-DCF2A27D9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F1A7-0976-4005-8295-80465BE8E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E43065-1B7C-447A-B146-2AA65301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5716A-4F27-4F03-A66A-E126D18A4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B95BC-2D6C-4101-80E3-26AE3EDDE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1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F8B4F1-3CF4-4A57-B536-733783950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5D7F91-8B0D-4934-9C15-5AF6AC53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67689-3800-490F-8D5F-CAF959E47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9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14779-05CB-4157-AC57-7F2CE9A98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4C0DC-11DE-4293-943A-0F7A6D94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15E5F-7173-4823-A5D0-B5F5114225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D3106-6C0D-4CB6-AC11-D14FE255F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F83B8-166C-4662-AEE6-DD2A1A0D2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01632-C819-4F52-BE05-D74A1D51A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5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88E5-6E12-4814-944B-FBB8D2E4E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01B9A-4FE4-42D4-BE51-DF196D8B3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3F4AB-F441-46FA-954D-6135371BF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EC03E-EDE8-488F-8EE8-62AEF1CD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A588B-B3F3-4102-BB79-60E973F9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A907A-2760-44AE-B359-6B91ED0CC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3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FEE2F-7A9D-4DD5-B9E2-0781F081C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136B3-6929-4FC5-8FEE-E278BB468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5432E-B846-465A-B491-1FBEB0F418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4DF90-2B68-4A7F-B070-D28D2F46B0E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540F9-66AD-4860-BD72-469A6214D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E2112-7524-468D-BD1C-A649D086F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B2188-B9BF-44A9-8210-E3483A607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2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037B174-4BB9-41D8-A8A6-5207130A6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103" y="36892"/>
            <a:ext cx="9207794" cy="678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45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35427B-BE8D-4E8C-888E-DA7760178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54" y="427656"/>
            <a:ext cx="11659492" cy="600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2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E8CF1F-8F36-466E-968B-1FC3CEE82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33" y="3563"/>
            <a:ext cx="11372134" cy="685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9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D96662-EE1C-4B4F-A2B9-3FECB0358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17" y="966853"/>
            <a:ext cx="11735565" cy="444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3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FA9291-1C80-4041-845D-1D7B6C3EF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0401" y="1046169"/>
            <a:ext cx="5751198" cy="476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2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</Words>
  <Application>Microsoft Office PowerPoint</Application>
  <PresentationFormat>Widescreen</PresentationFormat>
  <Paragraphs>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Antibiograms &amp; comparison to 2023</dc:title>
  <dc:creator>Tarlton, Nicole</dc:creator>
  <cp:lastModifiedBy>Pierotti, Gayle</cp:lastModifiedBy>
  <cp:revision>48</cp:revision>
  <dcterms:created xsi:type="dcterms:W3CDTF">2025-03-19T14:16:28Z</dcterms:created>
  <dcterms:modified xsi:type="dcterms:W3CDTF">2026-04-20T14:43:52Z</dcterms:modified>
</cp:coreProperties>
</file>